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81"/>
  </p:normalViewPr>
  <p:slideViewPr>
    <p:cSldViewPr snapToGrid="0">
      <p:cViewPr varScale="1">
        <p:scale>
          <a:sx n="87" d="100"/>
          <a:sy n="87" d="100"/>
        </p:scale>
        <p:origin x="12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7E795D-9FA8-70AD-CB42-E8E6C31FE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078220-3294-4F35-E7F8-37E0FC2CAE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B67576-1814-0E77-1242-C516EA3D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AB98B8-C603-2C71-D45F-B00A66E5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C03201-4278-132D-AD42-0D999CEDB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75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5F9BC-0125-D366-6BF3-61A0979EE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63B0E2F-B50F-CAC5-A5D8-C821EA6D36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6AE932-51BA-6E65-13DA-5237EB320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8B2E4C-1C00-B174-4E11-055155E6E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2A8B78-6012-7B81-BD8D-6406C49D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766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A0318CA-ECBF-AEE8-57DA-46BED1DA27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2D1A3A-6C53-B87A-8C16-AE616552FC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47B611-48C3-2458-F6E6-DD3B262D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05DF736-7AD2-2F11-2F29-A9BB6B7D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22FCE3-18BC-ADCF-BBC3-196A7F52D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196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475581-C72B-605E-5F7F-857ED9DF0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B5EC6A-1DAF-335A-9FA7-74F43B700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05221C-1D0B-407E-B53C-5F22E91E9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9B3262-786D-E6AA-5AF3-C5BCD7218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BA8C51-5367-B1E4-270D-EE349CCBB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44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632130-A870-41C9-1FF5-537DE97AE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614902-64CE-244F-3D41-74C6E38B0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B8A3491-D4B4-1628-B753-BA42139A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F53D8B-245B-80C6-D379-96D9374A7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A72AD0-65D9-379D-C20D-170BE2FDF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43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5D312D-A7C2-5C0B-1C47-68100B56F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F4BD91-249C-97BE-5FA2-EA172484D0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4696C4-C9E6-8008-6202-D288A2712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0F0B46-B89B-43F9-1B6B-B3B11D357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A9AD15-A2E4-AC1E-3C6C-516C27284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7CF69A-BB50-19AF-E51D-E615FF4D5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26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33F4D-1C18-BDB6-3D1D-A28E61F3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88036D-76E7-1ED6-A466-145620C04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7F0B5B0-AB9B-BB78-4798-CCAD09BBB7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99113EB-5D9A-EB29-7B4C-DB03EC4CD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0052DFE-0E4E-40C1-6789-1E8925B96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A36B13B-CAB9-539B-17E2-A50A6497B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1C7940-0BA9-AE38-33B8-1617D21B1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FF00993-7B8C-718B-1087-43A158BB7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55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C4CD11-0669-0C4A-C03B-EA024DF17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2172BF1-5BEA-69CC-E94A-D75B5E7E1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D84E3B-C268-2247-50E5-7D0B4BEB9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A854E98-BC34-77CC-85C8-98E5EE585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992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CA8B3A9-CCBB-8547-7907-32066A3A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4D1361C-246C-0727-C73C-BD113A06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B76BBFF-53A7-7142-84AE-2941EA89D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53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B4BB7E-8A73-A8D6-C05A-580898B26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A38CEE-E88D-45DE-9C16-33A85849A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AC0309-59C8-A195-BCF2-D44ED2A56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880010-B045-E47C-2C9D-A545B9D69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EF359F-6299-07A9-B784-AF9EDAA96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9BFCE2-7C32-D9BE-B516-BF1781276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28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1055D9-C1AA-4A25-8609-FABD064C3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A5D79A8-687B-1185-34F1-77351EE57A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04BDC6-A081-2480-1BD7-53BB8294BB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DD3BF2-2B8C-AAB1-488C-1912F94AE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44A114-876D-2405-B4A8-E89FBDC1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2A5F38-819F-A272-2BE1-34859A7C6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3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E1AEB2F-27FD-897A-F1C6-D383724A4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40652F-6FAE-5C21-48F8-EE4E73573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C85675-3FA0-EA65-DB6A-94D4C9658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048D0-E690-C543-B5A3-99D899FB22EA}" type="datetimeFigureOut">
              <a:rPr lang="fr-FR" smtClean="0"/>
              <a:t>17/01/2025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D37EF3-1881-D66A-C46C-89913206E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34DD4D-BE1E-767F-51B9-51297A6A61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501FC-FC75-7B41-8E03-57C3EC3662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79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327779B-EAA1-9C47-1BFA-0CF7264A2E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219" y="2857500"/>
            <a:ext cx="34036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401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1</cp:revision>
  <dcterms:created xsi:type="dcterms:W3CDTF">2025-01-17T12:55:02Z</dcterms:created>
  <dcterms:modified xsi:type="dcterms:W3CDTF">2025-01-17T12:56:24Z</dcterms:modified>
</cp:coreProperties>
</file>